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7" r:id="rId3"/>
    <p:sldId id="258" r:id="rId4"/>
    <p:sldId id="259" r:id="rId5"/>
    <p:sldId id="25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  <p:sldId id="277" r:id="rId25"/>
    <p:sldId id="278" r:id="rId26"/>
    <p:sldId id="279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FE1E6-FE2F-4E98-B9F6-B7178796D16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58A3E-1408-4970-919F-8ACE5FD3A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481B-BC96-49CB-BE16-3B6C3896C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00593-68C0-4365-99F5-1A91E16BE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551E8-7D9D-463C-8B4B-ECFB0100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EE9BD-740C-472A-896C-2C4A37A2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6B4C5-DBD1-415B-9F15-902A17F4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7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8838-8290-405B-B592-64729A35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9511B-F099-433B-88B7-97130DAE7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8852-8656-417A-AB2B-9BF2D7D6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B2A1-F989-4DC1-B99D-B460FB24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E886B-BDD0-4440-85BC-1D4730E1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9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CE719-DA47-46BD-A427-0376A808F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BC6CC-6353-4E41-BBDC-2BC83243C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2D0D-ABEC-436B-A6BE-56CC2E3E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F2B42-751C-4329-9731-0E1374A4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66545-BD17-4DE4-8695-640BC2EE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63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4">
  <p:cSld name="Bố cục tùy chỉnh 4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069450" y="1375867"/>
            <a:ext cx="40527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ctr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  <a:defRPr sz="2100">
                <a:solidFill>
                  <a:srgbClr val="FFFFFF"/>
                </a:solidFill>
              </a:defRPr>
            </a:lvl1pPr>
            <a:lvl2pPr marL="914400" lvl="1" indent="-3746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900">
                <a:solidFill>
                  <a:srgbClr val="FFFFFF"/>
                </a:solidFill>
              </a:defRPr>
            </a:lvl2pPr>
            <a:lvl3pPr marL="1371600" lvl="2" indent="-360044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070"/>
              <a:buChar char="•"/>
              <a:defRPr sz="1900">
                <a:solidFill>
                  <a:srgbClr val="FFFFFF"/>
                </a:solidFill>
              </a:defRPr>
            </a:lvl3pPr>
            <a:lvl4pPr marL="1828800" lvl="3" indent="-345439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40"/>
              <a:buChar char="•"/>
              <a:defRPr sz="1900">
                <a:solidFill>
                  <a:srgbClr val="FFFFFF"/>
                </a:solidFill>
              </a:defRPr>
            </a:lvl4pPr>
            <a:lvl5pPr marL="2286000" lvl="4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5pPr>
            <a:lvl6pPr marL="2743200" lvl="5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6pPr>
            <a:lvl7pPr marL="3200400" lvl="6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7pPr>
            <a:lvl8pPr marL="3657600" lvl="7" indent="-330834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8pPr>
            <a:lvl9pPr marL="4114800" lvl="8" indent="-330834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528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8955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9">
  <p:cSld name="Bố cục tùy chỉnh 9">
    <p:bg>
      <p:bgPr>
        <a:solidFill>
          <a:srgbClr val="37474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7133" y="1425600"/>
            <a:ext cx="5256900" cy="4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521567" y="1425600"/>
            <a:ext cx="5256900" cy="4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>
                <a:solidFill>
                  <a:srgbClr val="FFFFFF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414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4">
  <p:cSld name="Bố cục tùy chỉnh 4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069450" y="1375867"/>
            <a:ext cx="40527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ctr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  <a:defRPr sz="2100">
                <a:solidFill>
                  <a:srgbClr val="FFFFFF"/>
                </a:solidFill>
              </a:defRPr>
            </a:lvl1pPr>
            <a:lvl2pPr marL="914400" lvl="1" indent="-3746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900">
                <a:solidFill>
                  <a:srgbClr val="FFFFFF"/>
                </a:solidFill>
              </a:defRPr>
            </a:lvl2pPr>
            <a:lvl3pPr marL="1371600" lvl="2" indent="-360044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070"/>
              <a:buChar char="•"/>
              <a:defRPr sz="1900">
                <a:solidFill>
                  <a:srgbClr val="FFFFFF"/>
                </a:solidFill>
              </a:defRPr>
            </a:lvl3pPr>
            <a:lvl4pPr marL="1828800" lvl="3" indent="-345439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40"/>
              <a:buChar char="•"/>
              <a:defRPr sz="1900">
                <a:solidFill>
                  <a:srgbClr val="FFFFFF"/>
                </a:solidFill>
              </a:defRPr>
            </a:lvl4pPr>
            <a:lvl5pPr marL="2286000" lvl="4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5pPr>
            <a:lvl6pPr marL="2743200" lvl="5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6pPr>
            <a:lvl7pPr marL="3200400" lvl="6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7pPr>
            <a:lvl8pPr marL="3657600" lvl="7" indent="-330834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8pPr>
            <a:lvl9pPr marL="4114800" lvl="8" indent="-330834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5006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2">
  <p:cSld name="Bố cục tùy chỉnh 2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97667" y="2031633"/>
            <a:ext cx="46371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  <a:defRPr sz="4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81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">
  <p:cSld name="Bố cục tùy chỉnh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97667" y="2031633"/>
            <a:ext cx="46371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  <a:defRPr sz="4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272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3">
  <p:cSld name="Bố cục tùy chỉnh 3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49695" y="410433"/>
            <a:ext cx="45045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aramond"/>
              <a:buNone/>
              <a:defRPr sz="4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55138" y="2410833"/>
            <a:ext cx="45045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9853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3">
  <p:cSld name="Bố cục tùy chỉnh 13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06400" y="946667"/>
            <a:ext cx="27864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06400" y="2072200"/>
            <a:ext cx="2786400" cy="4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00"/>
              <a:buChar char="•"/>
              <a:defRPr sz="1900">
                <a:solidFill>
                  <a:schemeClr val="dk2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79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31AA-2254-4C41-AA94-1B14B382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D3221-2F2C-4622-9BC4-2DBFA2DB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4BA9A-10EE-4D41-9BE4-08182D37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4F9E8-20E9-4DEF-BA36-2F8D6AA95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4C723-3A05-4559-9E97-497D0A08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6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2">
  <p:cSld name="Bố cục tùy chỉnh 1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15600" y="1538533"/>
            <a:ext cx="35400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3200" b="1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415600" y="2696067"/>
            <a:ext cx="3540000" cy="3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1pPr>
            <a:lvl2pPr marL="914400" lvl="1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2pPr>
            <a:lvl3pPr marL="1371600" lvl="2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3pPr>
            <a:lvl4pPr marL="1828800" lvl="3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4pPr>
            <a:lvl5pPr marL="2286000" lvl="4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5pPr>
            <a:lvl6pPr marL="2743200" lvl="5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6pPr>
            <a:lvl7pPr marL="3200400" lvl="6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7pPr>
            <a:lvl8pPr marL="3657600" lvl="7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8pPr>
            <a:lvl9pPr marL="4114800" lvl="8" indent="-3111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60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8">
  <p:cSld name="Bố cục tùy chỉnh 8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310504" y="293300"/>
            <a:ext cx="31152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sz="2800" b="1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0500" y="1720333"/>
            <a:ext cx="3115200" cy="4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583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0">
  <p:cSld name="Bố cục tùy chỉnh 10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15600" y="410433"/>
            <a:ext cx="63723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>
                <a:solidFill>
                  <a:srgbClr val="31313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23300" y="2410833"/>
            <a:ext cx="63723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marL="914400" lvl="1" indent="-3746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300"/>
              <a:buChar char="•"/>
              <a:defRPr sz="1900">
                <a:solidFill>
                  <a:schemeClr val="dk2"/>
                </a:solidFill>
              </a:defRPr>
            </a:lvl2pPr>
            <a:lvl3pPr marL="1371600" lvl="2" indent="-360044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70"/>
              <a:buChar char="•"/>
              <a:defRPr sz="1900">
                <a:solidFill>
                  <a:schemeClr val="dk2"/>
                </a:solidFill>
              </a:defRPr>
            </a:lvl3pPr>
            <a:lvl4pPr marL="1828800" lvl="3" indent="-345439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40"/>
              <a:buChar char="•"/>
              <a:defRPr sz="1900">
                <a:solidFill>
                  <a:schemeClr val="dk2"/>
                </a:solidFill>
              </a:defRPr>
            </a:lvl4pPr>
            <a:lvl5pPr marL="2286000" lvl="4" indent="-33083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5pPr>
            <a:lvl6pPr marL="2743200" lvl="5" indent="-33083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6pPr>
            <a:lvl7pPr marL="3200400" lvl="6" indent="-33083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7pPr>
            <a:lvl8pPr marL="3657600" lvl="7" indent="-330834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8pPr>
            <a:lvl9pPr marL="4114800" lvl="8" indent="-330834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6092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015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895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8999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470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469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12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7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2E4-2FE1-45E7-8698-41396E85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CAADC-B6E9-4D18-85F8-634A03948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56CD-895E-4C90-BD65-D789F86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DDE3B-B17D-4F9C-BEF5-B0576BBE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B745A-4E49-403F-98C8-023B0ADF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335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326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2948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3693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">
  <p:cSld name="Bố cục tùy chỉnh 1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0" y="0"/>
            <a:ext cx="6111300" cy="68580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85000" y="739800"/>
            <a:ext cx="5141100" cy="53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6596499" y="739800"/>
            <a:ext cx="5141100" cy="53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619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marL="914400" lvl="1" indent="-381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900">
                <a:solidFill>
                  <a:schemeClr val="dk2"/>
                </a:solidFill>
              </a:defRPr>
            </a:lvl2pPr>
            <a:lvl3pPr marL="137160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9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40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9E54-EE88-4921-BF55-FD7A1501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336D-9865-421A-BFF3-AAED0D6B1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531C-9238-4992-B90B-E17106AD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AB28C-CE44-4D4E-9FF3-DF306AFA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42ABF-54C1-4615-8391-3F76D6F6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F9D86-7E47-4EBC-90EA-9181DEA1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1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8386-0E26-4C09-84B2-B2FD8346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A7F79-DE79-462E-9B9C-E780842C4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543BB-10BB-4009-BE81-067AA8262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D658B-5164-4839-9246-E26EF8263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EE87C-F992-43A8-A5C5-AF856FAC8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2486BA-E91A-49F8-9C01-005BFFDA9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3D201-ADD4-47D0-A185-D01624FC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30463-FA30-473B-B3D0-66DC8100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2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C1EE-3903-4B13-81C7-BED84565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35477-3651-4258-B832-06B944393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8DFE4-26EB-4B53-B0A8-19D120BE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949A9-CC44-4828-8732-CE4F6E26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E9510-F972-4D17-B8F3-1D366624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AE5D1-FB96-4AA9-AA58-F0452E616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755C6-AB44-45F9-9517-8F262D26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7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E0A4-7B3F-47D7-81D1-0BA6D475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586B-F611-40E4-B256-7B08407B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0E5EC-A063-4553-8FFA-21E4E4BAD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7C120-8047-4767-8027-8ED38599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A50E9-F8E1-48E4-BB48-12EA6810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D1AE1-4B2E-4519-B3C0-955BF36F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0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CE58-DA1B-46AC-A874-A0FE7FEC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16D1A2-F8F6-4D76-8412-E9B38848F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6EF0-CDC1-4847-9D40-0054E40EB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A3A37-C0C8-4183-A112-13110BF5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F6739-0109-461F-A758-5441F2E2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A2DA3-74EB-4CA0-9301-52A7E0AD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3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E245E2-2278-48AB-9D9F-AFCC152B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86D2A-298F-44FA-94EB-2B55375E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E2E4B-5E39-4AFD-A35C-52E7CC7CC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B75D5-E174-4EE4-8B5E-F88949481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49AA-B597-4457-8E04-7F7A9B8E4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1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1698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>
            <a:off x="305" y="0"/>
            <a:ext cx="1219169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iryo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5571259" y="962025"/>
            <a:ext cx="6142903" cy="25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780"/>
              <a:buFont typeface="Meiryo"/>
              <a:buNone/>
            </a:pPr>
            <a:endParaRPr sz="378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780"/>
              <a:buFont typeface="Meiryo"/>
              <a:buNone/>
            </a:pPr>
            <a:r>
              <a:rPr lang="vi-VN" sz="3780" dirty="0"/>
              <a:t>Real Estate Website Management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5614716" y="3554413"/>
            <a:ext cx="5617794" cy="115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25"/>
              <a:buNone/>
            </a:pPr>
            <a:r>
              <a:rPr lang="vi-VN" sz="2325" dirty="0">
                <a:latin typeface="Times New Roman"/>
                <a:ea typeface="Times New Roman"/>
                <a:cs typeface="Times New Roman"/>
                <a:sym typeface="Times New Roman"/>
              </a:rPr>
              <a:t>SE1414-Group 3</a:t>
            </a:r>
            <a:endParaRPr sz="232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325"/>
              <a:buNone/>
            </a:pPr>
            <a:r>
              <a:rPr lang="vi-VN" sz="2325" dirty="0">
                <a:latin typeface="Times New Roman"/>
                <a:ea typeface="Times New Roman"/>
                <a:cs typeface="Times New Roman"/>
                <a:sym typeface="Times New Roman"/>
              </a:rPr>
              <a:t>Lecturer: Phạm Ngọc Hà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1860"/>
              <a:buNone/>
            </a:pPr>
            <a:endParaRPr sz="1860" dirty="0"/>
          </a:p>
        </p:txBody>
      </p:sp>
      <p:sp>
        <p:nvSpPr>
          <p:cNvPr id="129" name="Google Shape;129;p23"/>
          <p:cNvSpPr/>
          <p:nvPr/>
        </p:nvSpPr>
        <p:spPr>
          <a:xfrm>
            <a:off x="30714" y="0"/>
            <a:ext cx="5205951" cy="6858000"/>
          </a:xfrm>
          <a:custGeom>
            <a:avLst/>
            <a:gdLst/>
            <a:ahLst/>
            <a:cxnLst/>
            <a:rect l="l" t="t" r="r" b="b"/>
            <a:pathLst>
              <a:path w="5205951" h="6858000" extrusionOk="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3084938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iryo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l="26818" r="29700" b="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 extrusionOk="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2925575" y="0"/>
            <a:ext cx="2486322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iryo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2.User requirement</a:t>
            </a:r>
            <a:br>
              <a:rPr lang="en-US" sz="8800" dirty="0"/>
            </a:br>
            <a:r>
              <a:rPr lang="en-US" sz="2000" dirty="0"/>
              <a:t>2.1 Use-case list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AFA2EDDB-A177-434B-ADEE-8223915F61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5" y="1828800"/>
            <a:ext cx="10227075" cy="297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4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2.User requirement</a:t>
            </a:r>
            <a:br>
              <a:rPr lang="en-US" sz="8800" dirty="0"/>
            </a:br>
            <a:r>
              <a:rPr lang="en-US" sz="2000" dirty="0"/>
              <a:t>2.1 Use-case list</a:t>
            </a:r>
          </a:p>
        </p:txBody>
      </p:sp>
      <p:pic>
        <p:nvPicPr>
          <p:cNvPr id="6" name="Content Placeholder 5" descr="Không có mô tả.">
            <a:extLst>
              <a:ext uri="{FF2B5EF4-FFF2-40B4-BE49-F238E27FC236}">
                <a16:creationId xmlns:a16="http://schemas.microsoft.com/office/drawing/2014/main" id="{91786A61-B51A-43D8-8180-22697A8BA3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8" y="1136342"/>
            <a:ext cx="7720709" cy="5093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2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3.Functional requirement</a:t>
            </a:r>
            <a:br>
              <a:rPr lang="en-US" sz="8800" dirty="0"/>
            </a:br>
            <a:r>
              <a:rPr lang="en-US" sz="2000" dirty="0"/>
              <a:t>3.1 Screen Authorization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2B5A9-617B-434F-892E-E5C98FBF7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99" y="430270"/>
            <a:ext cx="5349704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3.Functional requirement</a:t>
            </a:r>
            <a:br>
              <a:rPr lang="en-US" sz="8800" dirty="0"/>
            </a:br>
            <a:r>
              <a:rPr lang="en-US" sz="2000" dirty="0"/>
              <a:t>3.2 System flowchart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346DD1E2-CC74-4726-B2CA-644825BB61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10" y="1423976"/>
            <a:ext cx="10323990" cy="5154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295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76E708-265A-4BE0-901D-5A607DEDA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70" y="1464815"/>
            <a:ext cx="10795247" cy="4909352"/>
          </a:xfrm>
        </p:spPr>
      </p:pic>
    </p:spTree>
    <p:extLst>
      <p:ext uri="{BB962C8B-B14F-4D97-AF65-F5344CB8AC3E}">
        <p14:creationId xmlns:p14="http://schemas.microsoft.com/office/powerpoint/2010/main" val="140191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976A-52D9-41E8-A966-1E5A66CD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34" y="1343818"/>
            <a:ext cx="8655728" cy="50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36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281A3-7237-4341-AE8A-E330D38EF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708" y="1429305"/>
            <a:ext cx="9489489" cy="5042516"/>
          </a:xfrm>
        </p:spPr>
      </p:pic>
    </p:spTree>
    <p:extLst>
      <p:ext uri="{BB962C8B-B14F-4D97-AF65-F5344CB8AC3E}">
        <p14:creationId xmlns:p14="http://schemas.microsoft.com/office/powerpoint/2010/main" val="142741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443A0-651B-43DF-8C8F-C81305E43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932" y="1343818"/>
            <a:ext cx="10289219" cy="5514182"/>
          </a:xfrm>
        </p:spPr>
      </p:pic>
    </p:spTree>
    <p:extLst>
      <p:ext uri="{BB962C8B-B14F-4D97-AF65-F5344CB8AC3E}">
        <p14:creationId xmlns:p14="http://schemas.microsoft.com/office/powerpoint/2010/main" val="1196147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D239D6-0499-444F-8A36-BB8B2FDFF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9239" y="4241042"/>
            <a:ext cx="7469240" cy="22834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03A11-D77C-4BF6-91D5-08FA1D3F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39" y="550415"/>
            <a:ext cx="7540101" cy="36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6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0D27A-00F1-41A6-9E46-C9EF0962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8" y="1209266"/>
            <a:ext cx="10581442" cy="56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4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85000" y="739800"/>
            <a:ext cx="5141100" cy="53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ABOUT US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6596499" y="739800"/>
            <a:ext cx="5141100" cy="53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vi-VN"/>
              <a:t>HE140233 Hà Văn Quang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HE140271 Nguyễn Thành Long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HE140298 Nguyễn Trọng Duy An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HE140305 Hoàng Đức Trường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vi-VN"/>
              <a:t>HE140309 Hà Phẩm Cương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CE23F61D-1FF7-4F1B-9A84-9166D355475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888" y="681036"/>
            <a:ext cx="7306322" cy="284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Không có mô tả.">
            <a:extLst>
              <a:ext uri="{FF2B5EF4-FFF2-40B4-BE49-F238E27FC236}">
                <a16:creationId xmlns:a16="http://schemas.microsoft.com/office/drawing/2014/main" id="{82D193AB-6A5D-4F5F-8A07-1834B4B548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62" y="3656648"/>
            <a:ext cx="8016536" cy="3002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48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C25D2-019A-4B66-8614-BB925082B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8" y="1429305"/>
            <a:ext cx="8238477" cy="45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1AA3A-0EDA-4AE7-910D-A6053979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2" y="1384026"/>
            <a:ext cx="7874493" cy="52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57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018BB-9903-4175-80FD-91450A18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30" y="1343818"/>
            <a:ext cx="8495930" cy="48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38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B26EF-D8F9-48A9-B125-F21370B6B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4" y="1343818"/>
            <a:ext cx="9206144" cy="49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4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386CE-0E18-4038-BDD4-AA701E33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76" y="1584721"/>
            <a:ext cx="8966447" cy="48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5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4.Other requirement</a:t>
            </a:r>
            <a:br>
              <a:rPr lang="en-US" sz="8800" dirty="0"/>
            </a:b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Appendix A: Entity Diagram</a:t>
            </a:r>
            <a:br>
              <a:rPr lang="en-US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/>
          </a:p>
        </p:txBody>
      </p:sp>
      <p:pic>
        <p:nvPicPr>
          <p:cNvPr id="5" name="Content Placeholder 4" descr="Không có mô tả.">
            <a:extLst>
              <a:ext uri="{FF2B5EF4-FFF2-40B4-BE49-F238E27FC236}">
                <a16:creationId xmlns:a16="http://schemas.microsoft.com/office/drawing/2014/main" id="{6469AA8D-2B23-4B4D-BA34-FCA724723D5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10" y="681036"/>
            <a:ext cx="7652551" cy="5882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557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B1F7-7F43-4B13-86D8-97219DED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ình nền powerpoint slide thank you thuyết trình đẹp ấn tượng nhất">
            <a:extLst>
              <a:ext uri="{FF2B5EF4-FFF2-40B4-BE49-F238E27FC236}">
                <a16:creationId xmlns:a16="http://schemas.microsoft.com/office/drawing/2014/main" id="{33955153-B630-4CA5-8658-953CBFD0CB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3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29" b="25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3441500" y="774533"/>
            <a:ext cx="5308800" cy="5309100"/>
          </a:xfrm>
          <a:prstGeom prst="ellipse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069450" y="1375875"/>
            <a:ext cx="4052700" cy="24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Calibri"/>
              <a:buNone/>
            </a:pPr>
            <a:r>
              <a:rPr lang="en-US" dirty="0"/>
              <a:t>Software Requirement Specification</a:t>
            </a:r>
            <a:endParaRPr dirty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80"/>
              </a:spcBef>
              <a:spcAft>
                <a:spcPts val="2100"/>
              </a:spcAft>
              <a:buSzPts val="21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D0D0-A902-46DA-AA9D-81EC990A8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421027"/>
            <a:ext cx="4237608" cy="477837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1.Overall Description</a:t>
            </a:r>
            <a:br>
              <a:rPr lang="en-US" sz="4000" dirty="0"/>
            </a:br>
            <a:r>
              <a:rPr lang="en-US" sz="2200" dirty="0"/>
              <a:t>1.1 Product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8CEA9-1FFB-48E5-BB94-AF8E22359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17D3-A009-460B-9BBE-670E5B52D1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3" y="1058254"/>
            <a:ext cx="10537794" cy="5087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587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341D-8A27-465C-885D-5A29B16F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51" y="98795"/>
            <a:ext cx="10515600" cy="1325563"/>
          </a:xfrm>
        </p:spPr>
        <p:txBody>
          <a:bodyPr/>
          <a:lstStyle/>
          <a:p>
            <a:r>
              <a:rPr lang="en-US" sz="3600" dirty="0"/>
              <a:t>1.Overall Description</a:t>
            </a:r>
            <a:br>
              <a:rPr lang="en-US" sz="4400" dirty="0"/>
            </a:br>
            <a:r>
              <a:rPr lang="en-US" sz="2000" dirty="0"/>
              <a:t>1.2 Business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A3BCE-5DD1-483E-8E1E-F9DD26510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1294" y="231433"/>
            <a:ext cx="6488836" cy="6527772"/>
          </a:xfrm>
        </p:spPr>
      </p:pic>
    </p:spTree>
    <p:extLst>
      <p:ext uri="{BB962C8B-B14F-4D97-AF65-F5344CB8AC3E}">
        <p14:creationId xmlns:p14="http://schemas.microsoft.com/office/powerpoint/2010/main" val="186879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0B5D-01F3-4E29-8CFC-C9FF2C47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2.User requirement</a:t>
            </a:r>
            <a:br>
              <a:rPr lang="en-US" sz="5400" dirty="0"/>
            </a:br>
            <a:r>
              <a:rPr lang="en-US" sz="2200" dirty="0"/>
              <a:t>2.1 Use-case diagram</a:t>
            </a:r>
            <a:br>
              <a:rPr lang="en-US" sz="2800" dirty="0"/>
            </a:br>
            <a:endParaRPr lang="en-US" dirty="0"/>
          </a:p>
        </p:txBody>
      </p:sp>
      <p:pic>
        <p:nvPicPr>
          <p:cNvPr id="4" name="Content Placeholder 3" descr="Không có mô tả.">
            <a:extLst>
              <a:ext uri="{FF2B5EF4-FFF2-40B4-BE49-F238E27FC236}">
                <a16:creationId xmlns:a16="http://schemas.microsoft.com/office/drawing/2014/main" id="{EE29FB04-7035-4BEC-A55E-B30DE2EE0C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541" y="861133"/>
            <a:ext cx="7731711" cy="5708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6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A2CD-2EE4-482C-91F2-8D449C7D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2.User requirement</a:t>
            </a:r>
            <a:br>
              <a:rPr lang="en-US" sz="7200" dirty="0"/>
            </a:br>
            <a:r>
              <a:rPr lang="en-US" sz="2200" dirty="0"/>
              <a:t>2.1 Use-case list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4A4AFB-8149-4724-A9F9-937903E3A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726" y="804692"/>
            <a:ext cx="4710554" cy="571151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B195D-05F0-4903-86C6-B655525D4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326" y="719091"/>
            <a:ext cx="4510055" cy="57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2.User requirement</a:t>
            </a:r>
            <a:br>
              <a:rPr lang="en-US" sz="8800" dirty="0"/>
            </a:br>
            <a:r>
              <a:rPr lang="en-US" sz="2000" dirty="0"/>
              <a:t>2.1 Use-case list</a:t>
            </a: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144B08D6-3B0B-4572-A6EB-5FE58B7473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17" y="1431389"/>
            <a:ext cx="10279519" cy="399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12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2.User requirement</a:t>
            </a:r>
            <a:br>
              <a:rPr lang="en-US" sz="8800" dirty="0"/>
            </a:br>
            <a:r>
              <a:rPr lang="en-US" sz="2000" dirty="0"/>
              <a:t>2.1 Use-case list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760E747D-913C-4560-AC7E-AC8B052C2D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5" y="1548579"/>
            <a:ext cx="10283453" cy="376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9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285</Words>
  <Application>Microsoft Office PowerPoint</Application>
  <PresentationFormat>Widescreen</PresentationFormat>
  <Paragraphs>34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Meiryo</vt:lpstr>
      <vt:lpstr>Arial</vt:lpstr>
      <vt:lpstr>Calibri</vt:lpstr>
      <vt:lpstr>Calibri Light</vt:lpstr>
      <vt:lpstr>Garamond</vt:lpstr>
      <vt:lpstr>Times</vt:lpstr>
      <vt:lpstr>Times New Roman</vt:lpstr>
      <vt:lpstr>Office Theme</vt:lpstr>
      <vt:lpstr>1_Office Theme</vt:lpstr>
      <vt:lpstr> Real Estate Website Management</vt:lpstr>
      <vt:lpstr>ABOUT US</vt:lpstr>
      <vt:lpstr>Software Requirement Specification</vt:lpstr>
      <vt:lpstr>1.Overall Description 1.1 Product overview</vt:lpstr>
      <vt:lpstr>1.Overall Description 1.2 Business rules</vt:lpstr>
      <vt:lpstr>2.User requirement 2.1 Use-case diagram </vt:lpstr>
      <vt:lpstr>2.User requirement 2.1 Use-case list</vt:lpstr>
      <vt:lpstr>2.User requirement 2.1 Use-case list</vt:lpstr>
      <vt:lpstr>2.User requirement 2.1 Use-case list</vt:lpstr>
      <vt:lpstr>2.User requirement 2.1 Use-case list</vt:lpstr>
      <vt:lpstr>2.User requirement 2.1 Use-case list</vt:lpstr>
      <vt:lpstr>3.Functional requirement 3.1 Screen Authorization</vt:lpstr>
      <vt:lpstr>3.Functional requirement 3.2 System flowchart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4.Other requirement Appendix A: Entity Diagram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Website Management</dc:title>
  <dc:creator>Da FirenZe</dc:creator>
  <cp:lastModifiedBy>Da FirenZe</cp:lastModifiedBy>
  <cp:revision>4</cp:revision>
  <dcterms:created xsi:type="dcterms:W3CDTF">2021-03-10T18:46:42Z</dcterms:created>
  <dcterms:modified xsi:type="dcterms:W3CDTF">2021-03-10T19:22:37Z</dcterms:modified>
</cp:coreProperties>
</file>